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20700" y="2655767"/>
            <a:ext cx="744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08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">
  <p:cSld name="Big Image">
    <p:bg>
      <p:bgPr>
        <a:solidFill>
          <a:srgbClr val="2A95B7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 descr="scene_tran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9C9C24BD-3967-4C00-BBB9-FF7B50078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2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3DE46-6327-41E0-A12D-B374F6222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B3CF6-D5F3-4399-8E47-E2D0825AA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13BA4-2BFF-416E-9A39-9DC27FAF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5059-F561-4801-B740-37A5262DAC66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92B9B-03E1-467B-A368-1572653D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9E139-9EA3-4E99-BF14-2BEEC31F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24BD-3967-4C00-BBB9-FF7B50078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2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28733" y="2009533"/>
            <a:ext cx="7334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28733" y="3380339"/>
            <a:ext cx="7334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9C9C24BD-3967-4C00-BBB9-FF7B50078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04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922233" y="2171200"/>
            <a:ext cx="8347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 algn="ctr" rtl="0">
              <a:spcBef>
                <a:spcPts val="800"/>
              </a:spcBef>
              <a:spcAft>
                <a:spcPts val="0"/>
              </a:spcAft>
              <a:buSzPts val="2600"/>
              <a:buChar char="+"/>
              <a:defRPr sz="3467"/>
            </a:lvl1pPr>
            <a:lvl2pPr marL="1219170" lvl="1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2pPr>
            <a:lvl3pPr marL="1828754" lvl="2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3pPr>
            <a:lvl4pPr marL="2438339" lvl="3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4pPr>
            <a:lvl5pPr marL="3047924" lvl="4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5pPr>
            <a:lvl6pPr marL="3657509" lvl="5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6pPr>
            <a:lvl7pPr marL="4267093" lvl="6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7pPr>
            <a:lvl8pPr marL="4876678" lvl="7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8pPr>
            <a:lvl9pPr marL="5486263" lvl="8" indent="-52492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Google Shape;17;p4"/>
          <p:cNvSpPr txBox="1"/>
          <p:nvPr/>
        </p:nvSpPr>
        <p:spPr>
          <a:xfrm>
            <a:off x="4791200" y="12450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  <a:endParaRPr sz="128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9C9C24BD-3967-4C00-BBB9-FF7B50078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11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399333" y="1916568"/>
            <a:ext cx="9361200" cy="3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+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9C9C24BD-3967-4C00-BBB9-FF7B50078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75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399333" y="1946200"/>
            <a:ext cx="45572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+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6235633" y="1946200"/>
            <a:ext cx="45248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+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9C9C24BD-3967-4C00-BBB9-FF7B50078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55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42467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567067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7691668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9C9C24BD-3967-4C00-BBB9-FF7B50078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3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9C9C24BD-3967-4C00-BBB9-FF7B50078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5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2139233" y="4960667"/>
            <a:ext cx="79136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2A95B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9C9C24BD-3967-4C00-BBB9-FF7B50078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8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9C9C24BD-3967-4C00-BBB9-FF7B50078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95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9333" y="1916568"/>
            <a:ext cx="9361200" cy="3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9C9C24BD-3967-4C00-BBB9-FF7B50078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850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tLwSMivm2s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https://quizlet.com/_89up1n?x=1jqt&amp;i=2s6zma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30F9-8145-444A-A08C-3A8258427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77280"/>
          </a:xfrm>
        </p:spPr>
        <p:txBody>
          <a:bodyPr/>
          <a:lstStyle/>
          <a:p>
            <a:r>
              <a:rPr lang="en-GB" dirty="0"/>
              <a:t>Food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F7D1F-707A-455A-B3CB-DD955001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8318"/>
            <a:ext cx="9144000" cy="1289482"/>
          </a:xfrm>
        </p:spPr>
        <p:txBody>
          <a:bodyPr/>
          <a:lstStyle/>
          <a:p>
            <a:r>
              <a:rPr lang="bs-Cyrl-BA" dirty="0"/>
              <a:t>храна</a:t>
            </a:r>
            <a:endParaRPr lang="en-GB" dirty="0"/>
          </a:p>
        </p:txBody>
      </p:sp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8F2C1B26-E900-4F2C-9DC5-8FB0D6DF3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119" y="1030288"/>
            <a:ext cx="1655762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5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3EF1-9043-485F-92E3-E590A0D75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49497"/>
          </a:xfrm>
        </p:spPr>
        <p:txBody>
          <a:bodyPr/>
          <a:lstStyle/>
          <a:p>
            <a:r>
              <a:rPr lang="en-GB" dirty="0"/>
              <a:t>Food and likes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C7580B-B8FB-438A-9626-EA7F748F6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8268" y="2271860"/>
            <a:ext cx="9144000" cy="3289954"/>
          </a:xfrm>
        </p:spPr>
        <p:txBody>
          <a:bodyPr/>
          <a:lstStyle/>
          <a:p>
            <a:pPr algn="l"/>
            <a:r>
              <a:rPr lang="en-GB" dirty="0"/>
              <a:t>Dear student,</a:t>
            </a:r>
          </a:p>
          <a:p>
            <a:pPr algn="l"/>
            <a:br>
              <a:rPr lang="en-GB" dirty="0"/>
            </a:br>
            <a:r>
              <a:rPr lang="en-GB" dirty="0"/>
              <a:t>Go to this YouTube video </a:t>
            </a:r>
            <a:r>
              <a:rPr lang="en-GB" dirty="0">
                <a:hlinkClick r:id="rId2"/>
              </a:rPr>
              <a:t>https://www.youtube.com/watch?v=qtLwSMivm2s</a:t>
            </a:r>
            <a:r>
              <a:rPr lang="en-GB" dirty="0"/>
              <a:t> and learn the song!</a:t>
            </a:r>
          </a:p>
          <a:p>
            <a:pPr algn="l"/>
            <a:endParaRPr lang="en-GB" dirty="0"/>
          </a:p>
          <a:p>
            <a:pPr algn="l"/>
            <a:endParaRPr lang="en-GB" sz="1800" dirty="0"/>
          </a:p>
          <a:p>
            <a:pPr algn="l"/>
            <a:r>
              <a:rPr lang="en-GB" sz="1800" dirty="0"/>
              <a:t>(</a:t>
            </a:r>
            <a:r>
              <a:rPr lang="en-GB" sz="1800" dirty="0" err="1"/>
              <a:t>Nauči</a:t>
            </a:r>
            <a:r>
              <a:rPr lang="en-GB" sz="1800" dirty="0"/>
              <a:t> </a:t>
            </a:r>
            <a:r>
              <a:rPr lang="en-GB" sz="1800" dirty="0" err="1"/>
              <a:t>pesmicu</a:t>
            </a:r>
            <a:r>
              <a:rPr lang="en-GB" sz="1800" dirty="0"/>
              <a:t> </a:t>
            </a:r>
            <a:r>
              <a:rPr lang="en-GB" sz="1800" dirty="0" err="1"/>
              <a:t>napamet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, </a:t>
            </a:r>
            <a:r>
              <a:rPr lang="en-GB" sz="1800" dirty="0" err="1"/>
              <a:t>ako</a:t>
            </a:r>
            <a:r>
              <a:rPr lang="en-GB" sz="1800" dirty="0"/>
              <a:t> </a:t>
            </a:r>
            <a:r>
              <a:rPr lang="en-GB" sz="1800" dirty="0" err="1"/>
              <a:t>želiš</a:t>
            </a:r>
            <a:r>
              <a:rPr lang="en-GB" sz="1800" dirty="0"/>
              <a:t>, </a:t>
            </a:r>
            <a:r>
              <a:rPr lang="en-GB" sz="1800" dirty="0" err="1"/>
              <a:t>možeš</a:t>
            </a:r>
            <a:r>
              <a:rPr lang="en-GB" sz="1800" dirty="0"/>
              <a:t> da u </a:t>
            </a:r>
            <a:r>
              <a:rPr lang="en-GB" sz="1800" dirty="0" err="1"/>
              <a:t>kratkom</a:t>
            </a:r>
            <a:r>
              <a:rPr lang="en-GB" sz="1800" dirty="0"/>
              <a:t> video </a:t>
            </a:r>
            <a:r>
              <a:rPr lang="en-GB" sz="1800" dirty="0" err="1"/>
              <a:t>zapisu</a:t>
            </a:r>
            <a:r>
              <a:rPr lang="en-GB" sz="1800" dirty="0"/>
              <a:t> </a:t>
            </a:r>
            <a:r>
              <a:rPr lang="en-GB" sz="1800" dirty="0" err="1"/>
              <a:t>otpevaš</a:t>
            </a:r>
            <a:r>
              <a:rPr lang="en-GB" sz="1800" dirty="0"/>
              <a:t> </a:t>
            </a:r>
            <a:r>
              <a:rPr lang="en-GB" sz="1800" dirty="0" err="1"/>
              <a:t>celu</a:t>
            </a:r>
            <a:r>
              <a:rPr lang="en-GB" sz="1800" dirty="0"/>
              <a:t> </a:t>
            </a:r>
            <a:r>
              <a:rPr lang="en-GB" sz="1800" dirty="0" err="1"/>
              <a:t>pesmicu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samo</a:t>
            </a:r>
            <a:r>
              <a:rPr lang="en-GB" sz="1800" dirty="0"/>
              <a:t> deo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pošalješ</a:t>
            </a:r>
            <a:r>
              <a:rPr lang="en-GB" sz="1800" dirty="0"/>
              <a:t> mi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mejl</a:t>
            </a:r>
            <a:r>
              <a:rPr lang="en-GB" sz="1800" dirty="0"/>
              <a:t>! </a:t>
            </a:r>
            <a:r>
              <a:rPr lang="en-GB" sz="1800" dirty="0">
                <a:sym typeface="Wingdings" panose="05000000000000000000" pitchFamily="2" charset="2"/>
              </a:rPr>
              <a:t> 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15853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2759A-70FE-4C6D-8B63-6F763C1FB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17522"/>
          </a:xfrm>
        </p:spPr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7C45B4-4F41-429C-BDF9-43488B3F6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39885"/>
            <a:ext cx="9144000" cy="3117915"/>
          </a:xfrm>
        </p:spPr>
        <p:txBody>
          <a:bodyPr/>
          <a:lstStyle/>
          <a:p>
            <a:pPr algn="l"/>
            <a:r>
              <a:rPr lang="en-GB" dirty="0"/>
              <a:t>Za </a:t>
            </a:r>
            <a:r>
              <a:rPr lang="en-GB" dirty="0" err="1"/>
              <a:t>domaći</a:t>
            </a:r>
            <a:r>
              <a:rPr lang="en-GB" dirty="0"/>
              <a:t> u </a:t>
            </a:r>
            <a:r>
              <a:rPr lang="en-GB" dirty="0" err="1"/>
              <a:t>svesci</a:t>
            </a:r>
            <a:r>
              <a:rPr lang="en-GB" dirty="0"/>
              <a:t> </a:t>
            </a:r>
            <a:r>
              <a:rPr lang="en-GB" dirty="0" err="1"/>
              <a:t>nacrtaj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oboji</a:t>
            </a:r>
            <a:r>
              <a:rPr lang="en-GB" dirty="0"/>
              <a:t> </a:t>
            </a:r>
            <a:r>
              <a:rPr lang="en-GB" dirty="0" err="1"/>
              <a:t>hranu</a:t>
            </a:r>
            <a:r>
              <a:rPr lang="en-GB" dirty="0"/>
              <a:t> </a:t>
            </a:r>
            <a:r>
              <a:rPr lang="en-GB" dirty="0" err="1"/>
              <a:t>koju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naučili</a:t>
            </a:r>
            <a:r>
              <a:rPr lang="en-GB" dirty="0"/>
              <a:t> u </a:t>
            </a:r>
            <a:r>
              <a:rPr lang="en-GB" dirty="0" err="1"/>
              <a:t>ovoj</a:t>
            </a:r>
            <a:r>
              <a:rPr lang="en-GB" dirty="0"/>
              <a:t> </a:t>
            </a:r>
            <a:r>
              <a:rPr lang="en-GB" dirty="0" err="1"/>
              <a:t>lekciji</a:t>
            </a:r>
            <a:r>
              <a:rPr lang="en-GB" dirty="0"/>
              <a:t> (</a:t>
            </a:r>
            <a:r>
              <a:rPr lang="en-GB" dirty="0" err="1"/>
              <a:t>pogledaj</a:t>
            </a:r>
            <a:r>
              <a:rPr lang="en-GB" dirty="0"/>
              <a:t> </a:t>
            </a:r>
            <a:r>
              <a:rPr lang="en-GB" dirty="0" err="1"/>
              <a:t>slajd</a:t>
            </a:r>
            <a:r>
              <a:rPr lang="en-GB" dirty="0"/>
              <a:t> 2). Pored </a:t>
            </a:r>
            <a:r>
              <a:rPr lang="en-GB" dirty="0" err="1"/>
              <a:t>svake</a:t>
            </a:r>
            <a:r>
              <a:rPr lang="en-GB" dirty="0"/>
              <a:t> </a:t>
            </a:r>
            <a:r>
              <a:rPr lang="en-GB" dirty="0" err="1"/>
              <a:t>slike</a:t>
            </a:r>
            <a:r>
              <a:rPr lang="en-GB" dirty="0"/>
              <a:t> </a:t>
            </a:r>
            <a:r>
              <a:rPr lang="en-GB" dirty="0" err="1"/>
              <a:t>napiši</a:t>
            </a:r>
            <a:r>
              <a:rPr lang="en-GB" dirty="0"/>
              <a:t> po </a:t>
            </a:r>
            <a:r>
              <a:rPr lang="en-GB" dirty="0" err="1"/>
              <a:t>jednu</a:t>
            </a:r>
            <a:r>
              <a:rPr lang="en-GB" dirty="0"/>
              <a:t> </a:t>
            </a:r>
            <a:r>
              <a:rPr lang="en-GB" dirty="0" err="1"/>
              <a:t>rečenicu</a:t>
            </a:r>
            <a:r>
              <a:rPr lang="en-GB" dirty="0"/>
              <a:t> – da li </a:t>
            </a:r>
            <a:r>
              <a:rPr lang="en-GB" dirty="0" err="1"/>
              <a:t>ti</a:t>
            </a:r>
            <a:r>
              <a:rPr lang="en-GB" dirty="0"/>
              <a:t> se ta </a:t>
            </a:r>
            <a:r>
              <a:rPr lang="en-GB" dirty="0" err="1"/>
              <a:t>hrana</a:t>
            </a:r>
            <a:r>
              <a:rPr lang="en-GB" dirty="0"/>
              <a:t> </a:t>
            </a:r>
            <a:r>
              <a:rPr lang="en-GB" dirty="0" err="1"/>
              <a:t>sviđa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ne </a:t>
            </a:r>
            <a:r>
              <a:rPr lang="en-GB" dirty="0" err="1"/>
              <a:t>sviđa</a:t>
            </a:r>
            <a:r>
              <a:rPr lang="en-GB" dirty="0"/>
              <a:t>. </a:t>
            </a:r>
          </a:p>
          <a:p>
            <a:pPr algn="l"/>
            <a:r>
              <a:rPr lang="en-GB" dirty="0" err="1"/>
              <a:t>Npr</a:t>
            </a:r>
            <a:r>
              <a:rPr lang="en-GB" dirty="0"/>
              <a:t>:                               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                                     I like cheese.                                 I don’t like salad.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7C5D5-4E75-434E-B714-E7ADA7A4B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04" y="3788549"/>
            <a:ext cx="1388013" cy="1165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00673A-57EE-444E-A05F-402BD4D1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75" y="3883843"/>
            <a:ext cx="1180167" cy="107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3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D02D-1298-4D0F-806E-86E616887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14810"/>
          </a:xfrm>
        </p:spPr>
        <p:txBody>
          <a:bodyPr/>
          <a:lstStyle/>
          <a:p>
            <a:r>
              <a:rPr lang="en-GB" dirty="0"/>
              <a:t>Food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1C69E-302C-4C63-BD8D-13E7740C6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34827"/>
            <a:ext cx="9144000" cy="2922973"/>
          </a:xfrm>
        </p:spPr>
        <p:txBody>
          <a:bodyPr/>
          <a:lstStyle/>
          <a:p>
            <a:r>
              <a:rPr lang="en-GB" dirty="0"/>
              <a:t>Dear student, </a:t>
            </a:r>
            <a:r>
              <a:rPr lang="en-GB" dirty="0" err="1"/>
              <a:t>klikni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ovaj</a:t>
            </a:r>
            <a:r>
              <a:rPr lang="en-GB" dirty="0"/>
              <a:t> link </a:t>
            </a:r>
            <a:r>
              <a:rPr lang="en-GB" dirty="0">
                <a:hlinkClick r:id="rId2"/>
              </a:rPr>
              <a:t>https://quizlet.com/_89up1n?x=1jqt&amp;i=2s6zma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izuči</a:t>
            </a:r>
            <a:r>
              <a:rPr lang="en-GB" dirty="0"/>
              <a:t> (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nauči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) </a:t>
            </a:r>
            <a:r>
              <a:rPr lang="en-GB" dirty="0" err="1">
                <a:sym typeface="Wingdings" panose="05000000000000000000" pitchFamily="2" charset="2"/>
              </a:rPr>
              <a:t>nove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reči</a:t>
            </a:r>
            <a:r>
              <a:rPr lang="en-GB" dirty="0">
                <a:sym typeface="Wingdings" panose="05000000000000000000" pitchFamily="2" charset="2"/>
              </a:rPr>
              <a:t> za </a:t>
            </a:r>
            <a:r>
              <a:rPr lang="en-GB" dirty="0" err="1">
                <a:sym typeface="Wingdings" panose="05000000000000000000" pitchFamily="2" charset="2"/>
              </a:rPr>
              <a:t>hranu</a:t>
            </a:r>
            <a:r>
              <a:rPr lang="en-GB" dirty="0">
                <a:sym typeface="Wingdings" panose="05000000000000000000" pitchFamily="2" charset="2"/>
              </a:rPr>
              <a:t>. 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sz="1600" dirty="0"/>
              <a:t>(</a:t>
            </a:r>
            <a:r>
              <a:rPr lang="en-GB" sz="1800" dirty="0" err="1"/>
              <a:t>Kad</a:t>
            </a:r>
            <a:r>
              <a:rPr lang="en-GB" sz="1800" dirty="0"/>
              <a:t> </a:t>
            </a:r>
            <a:r>
              <a:rPr lang="en-GB" sz="1800" dirty="0" err="1"/>
              <a:t>odeš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link, </a:t>
            </a:r>
            <a:r>
              <a:rPr lang="en-GB" sz="1800" dirty="0" err="1"/>
              <a:t>videćeš</a:t>
            </a:r>
            <a:r>
              <a:rPr lang="en-GB" sz="1800" dirty="0"/>
              <a:t> </a:t>
            </a:r>
            <a:r>
              <a:rPr lang="en-GB" sz="1800" dirty="0" err="1"/>
              <a:t>kartice</a:t>
            </a:r>
            <a:r>
              <a:rPr lang="en-GB" sz="1800" dirty="0"/>
              <a:t> s </a:t>
            </a:r>
            <a:r>
              <a:rPr lang="en-GB" sz="1800" dirty="0" err="1"/>
              <a:t>rečima</a:t>
            </a:r>
            <a:r>
              <a:rPr lang="en-GB" sz="1800" dirty="0"/>
              <a:t>. Na </a:t>
            </a:r>
            <a:r>
              <a:rPr lang="en-GB" sz="1800" dirty="0" err="1"/>
              <a:t>svaku</a:t>
            </a:r>
            <a:r>
              <a:rPr lang="en-GB" sz="1800" dirty="0"/>
              <a:t> </a:t>
            </a:r>
            <a:r>
              <a:rPr lang="en-GB" sz="1800" dirty="0" err="1"/>
              <a:t>treba</a:t>
            </a:r>
            <a:r>
              <a:rPr lang="en-GB" sz="1800" dirty="0"/>
              <a:t> da </a:t>
            </a:r>
            <a:r>
              <a:rPr lang="en-GB" sz="1800" dirty="0" err="1"/>
              <a:t>klikneš</a:t>
            </a:r>
            <a:r>
              <a:rPr lang="en-GB" sz="1800" dirty="0"/>
              <a:t> da </a:t>
            </a:r>
            <a:r>
              <a:rPr lang="en-GB" sz="1800" dirty="0" err="1"/>
              <a:t>ti</a:t>
            </a:r>
            <a:r>
              <a:rPr lang="en-GB" sz="1800" dirty="0"/>
              <a:t> se </a:t>
            </a:r>
            <a:r>
              <a:rPr lang="en-GB" sz="1800" dirty="0" err="1"/>
              <a:t>otvori</a:t>
            </a:r>
            <a:r>
              <a:rPr lang="en-GB" sz="1800" dirty="0"/>
              <a:t> </a:t>
            </a:r>
            <a:r>
              <a:rPr lang="en-GB" sz="1800" dirty="0" err="1"/>
              <a:t>prevod</a:t>
            </a:r>
            <a:r>
              <a:rPr lang="en-GB" sz="1800" dirty="0"/>
              <a:t>. </a:t>
            </a:r>
            <a:r>
              <a:rPr lang="en-GB" sz="1800" dirty="0" err="1"/>
              <a:t>Ako</a:t>
            </a:r>
            <a:r>
              <a:rPr lang="en-GB" sz="1800" dirty="0"/>
              <a:t> </a:t>
            </a:r>
            <a:r>
              <a:rPr lang="en-GB" sz="1800" dirty="0" err="1"/>
              <a:t>skroluješ</a:t>
            </a:r>
            <a:r>
              <a:rPr lang="en-GB" sz="1800" dirty="0"/>
              <a:t> </a:t>
            </a:r>
            <a:r>
              <a:rPr lang="en-GB" sz="1800" dirty="0" err="1"/>
              <a:t>mišom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dole, </a:t>
            </a:r>
            <a:r>
              <a:rPr lang="en-GB" sz="1800" dirty="0" err="1"/>
              <a:t>videćeš</a:t>
            </a:r>
            <a:r>
              <a:rPr lang="en-GB" sz="1800" dirty="0"/>
              <a:t> </a:t>
            </a:r>
            <a:r>
              <a:rPr lang="en-GB" sz="1800" dirty="0" err="1"/>
              <a:t>te</a:t>
            </a:r>
            <a:r>
              <a:rPr lang="en-GB" sz="1800" dirty="0"/>
              <a:t> </a:t>
            </a:r>
            <a:r>
              <a:rPr lang="en-GB" sz="1800" dirty="0" err="1"/>
              <a:t>iste</a:t>
            </a:r>
            <a:r>
              <a:rPr lang="en-GB" sz="1800" dirty="0"/>
              <a:t> </a:t>
            </a:r>
            <a:r>
              <a:rPr lang="en-GB" sz="1800" dirty="0" err="1"/>
              <a:t>kartice</a:t>
            </a:r>
            <a:r>
              <a:rPr lang="en-GB" sz="1800" dirty="0"/>
              <a:t>, </a:t>
            </a:r>
            <a:r>
              <a:rPr lang="en-GB" sz="1800" dirty="0" err="1"/>
              <a:t>ali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opcijom</a:t>
            </a:r>
            <a:r>
              <a:rPr lang="en-GB" sz="1800" dirty="0"/>
              <a:t> </a:t>
            </a:r>
            <a:r>
              <a:rPr lang="en-GB" sz="1800" dirty="0" err="1"/>
              <a:t>slušanja</a:t>
            </a:r>
            <a:r>
              <a:rPr lang="en-GB" sz="1800" dirty="0"/>
              <a:t> </a:t>
            </a:r>
            <a:r>
              <a:rPr lang="en-GB" sz="1800" dirty="0" err="1"/>
              <a:t>reči</a:t>
            </a:r>
            <a:r>
              <a:rPr lang="en-GB" sz="1800" dirty="0"/>
              <a:t>     . Sa </a:t>
            </a:r>
            <a:r>
              <a:rPr lang="en-GB" sz="1800" dirty="0" err="1"/>
              <a:t>leve</a:t>
            </a:r>
            <a:r>
              <a:rPr lang="en-GB" sz="1800" dirty="0"/>
              <a:t> </a:t>
            </a:r>
            <a:r>
              <a:rPr lang="en-GB" sz="1800" dirty="0" err="1"/>
              <a:t>strane</a:t>
            </a:r>
            <a:r>
              <a:rPr lang="en-GB" sz="1800" dirty="0"/>
              <a:t> </a:t>
            </a:r>
            <a:r>
              <a:rPr lang="en-GB" sz="1800" dirty="0" err="1"/>
              <a:t>ekrana</a:t>
            </a:r>
            <a:r>
              <a:rPr lang="en-GB" sz="1800" dirty="0"/>
              <a:t> </a:t>
            </a:r>
            <a:r>
              <a:rPr lang="en-GB" sz="1800" dirty="0" err="1"/>
              <a:t>videćeš</a:t>
            </a:r>
            <a:r>
              <a:rPr lang="en-GB" sz="1800" dirty="0"/>
              <a:t> </a:t>
            </a:r>
            <a:r>
              <a:rPr lang="en-GB" sz="1800" dirty="0" err="1"/>
              <a:t>razne</a:t>
            </a:r>
            <a:r>
              <a:rPr lang="en-GB" sz="1800" dirty="0"/>
              <a:t> </a:t>
            </a:r>
            <a:r>
              <a:rPr lang="en-GB" sz="1800" dirty="0" err="1"/>
              <a:t>opcije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</a:t>
            </a:r>
            <a:r>
              <a:rPr lang="en-GB" sz="1800" dirty="0" err="1"/>
              <a:t>reči</a:t>
            </a:r>
            <a:r>
              <a:rPr lang="en-GB" sz="1800" dirty="0"/>
              <a:t> – learn, write, spell, test, games – </a:t>
            </a:r>
            <a:r>
              <a:rPr lang="en-GB" sz="1800" dirty="0" err="1"/>
              <a:t>prođi</a:t>
            </a:r>
            <a:r>
              <a:rPr lang="en-GB" sz="1800" dirty="0"/>
              <a:t> </a:t>
            </a:r>
            <a:r>
              <a:rPr lang="en-GB" sz="1800" dirty="0" err="1"/>
              <a:t>kroz</a:t>
            </a:r>
            <a:r>
              <a:rPr lang="en-GB" sz="1800" dirty="0"/>
              <a:t> </a:t>
            </a:r>
            <a:r>
              <a:rPr lang="en-GB" sz="1800" dirty="0" err="1"/>
              <a:t>sve</a:t>
            </a:r>
            <a:r>
              <a:rPr lang="en-GB" sz="1800" dirty="0"/>
              <a:t> </a:t>
            </a:r>
            <a:r>
              <a:rPr lang="en-GB" sz="1800" dirty="0" err="1"/>
              <a:t>vrste</a:t>
            </a:r>
            <a:r>
              <a:rPr lang="en-GB" sz="1800" dirty="0"/>
              <a:t> </a:t>
            </a:r>
            <a:r>
              <a:rPr lang="en-GB" sz="1800" dirty="0" err="1"/>
              <a:t>vežbanja</a:t>
            </a:r>
            <a:r>
              <a:rPr lang="en-GB" sz="1800" dirty="0"/>
              <a:t>, </a:t>
            </a:r>
            <a:r>
              <a:rPr lang="en-GB" sz="1800" dirty="0" err="1"/>
              <a:t>igrice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jako</a:t>
            </a:r>
            <a:r>
              <a:rPr lang="en-GB" sz="1800" dirty="0"/>
              <a:t> </a:t>
            </a:r>
            <a:r>
              <a:rPr lang="en-GB" sz="1800" dirty="0" err="1"/>
              <a:t>zanimljive</a:t>
            </a:r>
            <a:r>
              <a:rPr lang="en-GB" sz="1800" dirty="0"/>
              <a:t>! </a:t>
            </a:r>
            <a:r>
              <a:rPr lang="en-GB" sz="1800" dirty="0">
                <a:sym typeface="Wingdings" panose="05000000000000000000" pitchFamily="2" charset="2"/>
              </a:rPr>
              <a:t> </a:t>
            </a:r>
            <a:r>
              <a:rPr lang="en-GB" sz="1600" dirty="0"/>
              <a:t>)</a:t>
            </a:r>
          </a:p>
        </p:txBody>
      </p:sp>
      <p:sp>
        <p:nvSpPr>
          <p:cNvPr id="4" name="Action Button: Sound 3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C1561137-B52D-4069-B04E-5D6DE819972F}"/>
              </a:ext>
            </a:extLst>
          </p:cNvPr>
          <p:cNvSpPr/>
          <p:nvPr/>
        </p:nvSpPr>
        <p:spPr>
          <a:xfrm>
            <a:off x="8735627" y="4358937"/>
            <a:ext cx="252303" cy="270057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3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48052-1F29-4BF7-A498-D763E5FD1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0522"/>
          </a:xfrm>
        </p:spPr>
        <p:txBody>
          <a:bodyPr/>
          <a:lstStyle/>
          <a:p>
            <a:r>
              <a:rPr lang="en-GB" dirty="0"/>
              <a:t>I like / I don’t like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B2EF9-024C-442F-8EA8-54ED6A917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63301"/>
            <a:ext cx="9144000" cy="2594499"/>
          </a:xfrm>
        </p:spPr>
        <p:txBody>
          <a:bodyPr/>
          <a:lstStyle/>
          <a:p>
            <a:pPr algn="l"/>
            <a:r>
              <a:rPr lang="en-GB" dirty="0"/>
              <a:t>I </a:t>
            </a:r>
            <a:r>
              <a:rPr lang="en-GB" dirty="0">
                <a:highlight>
                  <a:srgbClr val="FF00FF"/>
                </a:highlight>
              </a:rPr>
              <a:t>like</a:t>
            </a:r>
            <a:r>
              <a:rPr lang="en-GB" dirty="0"/>
              <a:t> apples. – </a:t>
            </a:r>
            <a:r>
              <a:rPr lang="en-GB" dirty="0" err="1">
                <a:highlight>
                  <a:srgbClr val="FF00FF"/>
                </a:highlight>
              </a:rPr>
              <a:t>Sviđaju</a:t>
            </a:r>
            <a:r>
              <a:rPr lang="en-GB" dirty="0">
                <a:highlight>
                  <a:srgbClr val="FF00FF"/>
                </a:highlight>
              </a:rPr>
              <a:t> mi se </a:t>
            </a:r>
            <a:r>
              <a:rPr lang="en-GB" dirty="0" err="1"/>
              <a:t>jabuke</a:t>
            </a:r>
            <a:r>
              <a:rPr lang="en-GB" dirty="0"/>
              <a:t>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I </a:t>
            </a:r>
            <a:r>
              <a:rPr lang="en-GB" dirty="0">
                <a:highlight>
                  <a:srgbClr val="FFFF00"/>
                </a:highlight>
              </a:rPr>
              <a:t>don’t like </a:t>
            </a:r>
            <a:r>
              <a:rPr lang="en-GB" dirty="0"/>
              <a:t>apples. – </a:t>
            </a:r>
            <a:r>
              <a:rPr lang="en-GB" dirty="0">
                <a:highlight>
                  <a:srgbClr val="FFFF00"/>
                </a:highlight>
              </a:rPr>
              <a:t>Ne </a:t>
            </a:r>
            <a:r>
              <a:rPr lang="en-GB" dirty="0" err="1">
                <a:highlight>
                  <a:srgbClr val="FFFF00"/>
                </a:highlight>
              </a:rPr>
              <a:t>sviđaju</a:t>
            </a:r>
            <a:r>
              <a:rPr lang="en-GB" dirty="0">
                <a:highlight>
                  <a:srgbClr val="FFFF00"/>
                </a:highlight>
              </a:rPr>
              <a:t> mi se </a:t>
            </a:r>
            <a:r>
              <a:rPr lang="en-GB" dirty="0" err="1"/>
              <a:t>jabuke</a:t>
            </a:r>
            <a:r>
              <a:rPr lang="en-GB" dirty="0"/>
              <a:t>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What about you? </a:t>
            </a:r>
          </a:p>
        </p:txBody>
      </p:sp>
    </p:spTree>
    <p:extLst>
      <p:ext uri="{BB962C8B-B14F-4D97-AF65-F5344CB8AC3E}">
        <p14:creationId xmlns:p14="http://schemas.microsoft.com/office/powerpoint/2010/main" val="54454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444B-3C8C-4919-8A6D-5FF82E78A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68076"/>
          </a:xfrm>
        </p:spPr>
        <p:txBody>
          <a:bodyPr/>
          <a:lstStyle/>
          <a:p>
            <a:r>
              <a:rPr lang="en-GB" dirty="0"/>
              <a:t>I like / I don’t like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E8819-2DFD-4905-9771-640572898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21257"/>
            <a:ext cx="9144000" cy="3302493"/>
          </a:xfrm>
        </p:spPr>
        <p:txBody>
          <a:bodyPr/>
          <a:lstStyle/>
          <a:p>
            <a:r>
              <a:rPr lang="en-GB" dirty="0"/>
              <a:t>Za </a:t>
            </a:r>
            <a:r>
              <a:rPr lang="en-GB" dirty="0" err="1"/>
              <a:t>svaku</a:t>
            </a:r>
            <a:r>
              <a:rPr lang="en-GB" dirty="0"/>
              <a:t> </a:t>
            </a:r>
            <a:r>
              <a:rPr lang="en-GB" dirty="0" err="1"/>
              <a:t>sliku</a:t>
            </a:r>
            <a:r>
              <a:rPr lang="en-GB" dirty="0"/>
              <a:t> </a:t>
            </a:r>
            <a:r>
              <a:rPr lang="en-GB" dirty="0" err="1"/>
              <a:t>koju</a:t>
            </a:r>
            <a:r>
              <a:rPr lang="en-GB" dirty="0"/>
              <a:t> </a:t>
            </a:r>
            <a:r>
              <a:rPr lang="en-GB" dirty="0" err="1"/>
              <a:t>vidiš</a:t>
            </a:r>
            <a:r>
              <a:rPr lang="en-GB" dirty="0"/>
              <a:t> </a:t>
            </a:r>
            <a:r>
              <a:rPr lang="en-GB" dirty="0" err="1"/>
              <a:t>reci</a:t>
            </a:r>
            <a:r>
              <a:rPr lang="en-GB" dirty="0"/>
              <a:t> da li </a:t>
            </a:r>
            <a:r>
              <a:rPr lang="en-GB" dirty="0" err="1"/>
              <a:t>ti</a:t>
            </a:r>
            <a:r>
              <a:rPr lang="en-GB" dirty="0"/>
              <a:t> se </a:t>
            </a:r>
            <a:r>
              <a:rPr lang="en-GB" dirty="0" err="1"/>
              <a:t>sviđa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ne:</a:t>
            </a:r>
          </a:p>
          <a:p>
            <a:endParaRPr lang="en-GB" dirty="0"/>
          </a:p>
          <a:p>
            <a:r>
              <a:rPr lang="en-GB" dirty="0" err="1"/>
              <a:t>Naprimer</a:t>
            </a:r>
            <a:r>
              <a:rPr lang="en-GB" dirty="0"/>
              <a:t>: I like bread.</a:t>
            </a:r>
          </a:p>
          <a:p>
            <a:r>
              <a:rPr lang="en-GB" dirty="0"/>
              <a:t>Ili</a:t>
            </a:r>
          </a:p>
          <a:p>
            <a:r>
              <a:rPr lang="en-GB" dirty="0"/>
              <a:t>I don’t like bread.</a:t>
            </a:r>
          </a:p>
          <a:p>
            <a:endParaRPr lang="en-GB" dirty="0"/>
          </a:p>
          <a:p>
            <a:r>
              <a:rPr lang="en-GB" dirty="0"/>
              <a:t>Let’s continue: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8B7A6-5BAC-463C-AD9A-BCBA9C62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07" y="3348439"/>
            <a:ext cx="2727533" cy="153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9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EE07136-9D2C-41BB-AD8C-1FD40017F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1247"/>
            <a:ext cx="9144000" cy="360655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6A04E-B706-4811-93CF-7BDC1E24F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339" y="1759994"/>
            <a:ext cx="3975717" cy="333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F3F0D4-F1E2-4919-9961-898C809FC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92" y="1541281"/>
            <a:ext cx="4323761" cy="324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3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table, computer, sitting&#10;&#10;Description automatically generated">
            <a:extLst>
              <a:ext uri="{FF2B5EF4-FFF2-40B4-BE49-F238E27FC236}">
                <a16:creationId xmlns:a16="http://schemas.microsoft.com/office/drawing/2014/main" id="{E6639B17-27E9-4EC7-AD2D-95FE299F0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57" y="1347771"/>
            <a:ext cx="5677686" cy="378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3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EED397-754F-48FE-8976-C0673670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611" y="1228728"/>
            <a:ext cx="3235210" cy="418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3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9408BC-C46C-41A9-97D9-EEE314AFA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08" y="1511300"/>
            <a:ext cx="57531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732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1308383-5286-4FF4-B5D2-2334AB53D122}" vid="{B33FB9C2-54F9-41C5-B3BC-C40A56BA04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243</TotalTime>
  <Words>233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Patrick Hand SC</vt:lpstr>
      <vt:lpstr>Sniglet</vt:lpstr>
      <vt:lpstr>Theme1</vt:lpstr>
      <vt:lpstr>Food</vt:lpstr>
      <vt:lpstr>Food </vt:lpstr>
      <vt:lpstr>I like / I don’t like</vt:lpstr>
      <vt:lpstr>I like / I don’t like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and likes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m52215</dc:creator>
  <cp:lastModifiedBy>m52215</cp:lastModifiedBy>
  <cp:revision>5</cp:revision>
  <dcterms:created xsi:type="dcterms:W3CDTF">2020-04-03T10:22:00Z</dcterms:created>
  <dcterms:modified xsi:type="dcterms:W3CDTF">2020-04-03T14:25:37Z</dcterms:modified>
</cp:coreProperties>
</file>